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Roboto" panose="020B0604020202020204" charset="0"/>
      <p:regular r:id="rId11"/>
      <p:bold r:id="rId12"/>
      <p:italic r:id="rId13"/>
      <p:boldItalic r:id="rId14"/>
    </p:embeddedFont>
    <p:embeddedFont>
      <p:font typeface="Roboto Slab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d1d521a4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d1d521a4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d1d521a4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d1d521a4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0d1d521a4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0d1d521a4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d1d521a4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0d1d521a4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d1d521a48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d1d521a48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d1d521a48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d1d521a48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6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/>
          <p:nvPr/>
        </p:nvSpPr>
        <p:spPr>
          <a:xfrm>
            <a:off x="3689750" y="2140050"/>
            <a:ext cx="1593900" cy="1195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7683" y="1387750"/>
            <a:ext cx="6888650" cy="236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29061" y="-13252"/>
            <a:ext cx="1914939" cy="10771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2501" y="804363"/>
            <a:ext cx="2730475" cy="353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900" y="1349350"/>
            <a:ext cx="4796374" cy="24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5">
            <a:alphaModFix/>
          </a:blip>
          <a:srcRect t="24512" b="29159"/>
          <a:stretch/>
        </p:blipFill>
        <p:spPr>
          <a:xfrm flipH="1">
            <a:off x="0" y="2062275"/>
            <a:ext cx="4444375" cy="308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75400" y="802799"/>
            <a:ext cx="5068600" cy="353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913598" cy="107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l="3493"/>
          <a:stretch/>
        </p:blipFill>
        <p:spPr>
          <a:xfrm>
            <a:off x="508125" y="401325"/>
            <a:ext cx="3323976" cy="229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 rotWithShape="1">
          <a:blip r:embed="rId4">
            <a:alphaModFix/>
          </a:blip>
          <a:srcRect b="7467"/>
          <a:stretch/>
        </p:blipFill>
        <p:spPr>
          <a:xfrm>
            <a:off x="4029199" y="1144119"/>
            <a:ext cx="4726900" cy="316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125" y="2756400"/>
            <a:ext cx="3323976" cy="221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050" y="301600"/>
            <a:ext cx="4075549" cy="407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2579150"/>
            <a:ext cx="2208750" cy="220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57050" y="173250"/>
            <a:ext cx="2499549" cy="2499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230400" y="4067100"/>
            <a:ext cx="1913600" cy="107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40" y="0"/>
            <a:ext cx="8225068" cy="5143500"/>
          </a:xfrm>
          <a:prstGeom prst="rect">
            <a:avLst/>
          </a:prstGeom>
        </p:spPr>
      </p:pic>
      <p:sp>
        <p:nvSpPr>
          <p:cNvPr id="96" name="Google Shape;96;p18"/>
          <p:cNvSpPr txBox="1"/>
          <p:nvPr/>
        </p:nvSpPr>
        <p:spPr>
          <a:xfrm>
            <a:off x="2494650" y="3481200"/>
            <a:ext cx="41547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"/.json"</a:t>
            </a:r>
            <a:endParaRPr sz="96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 rotWithShape="1">
          <a:blip r:embed="rId6">
            <a:alphaModFix/>
          </a:blip>
          <a:srcRect l="12711" r="15143"/>
          <a:stretch/>
        </p:blipFill>
        <p:spPr>
          <a:xfrm>
            <a:off x="0" y="3445525"/>
            <a:ext cx="1927551" cy="169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43750" y="0"/>
            <a:ext cx="2000250" cy="200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230400" y="4066250"/>
            <a:ext cx="1913600" cy="107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244"/>
            <a:ext cx="9144000" cy="493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22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</Words>
  <Application>Microsoft Office PowerPoint</Application>
  <PresentationFormat>Presentación en pantalla (16:9)</PresentationFormat>
  <Paragraphs>1</Paragraphs>
  <Slides>8</Slides>
  <Notes>7</Notes>
  <HiddenSlides>0</HiddenSlides>
  <MMClips>4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Roboto</vt:lpstr>
      <vt:lpstr>Roboto Slab</vt:lpstr>
      <vt:lpstr>Arial</vt:lpstr>
      <vt:lpstr>Marina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acer</cp:lastModifiedBy>
  <cp:revision>4</cp:revision>
  <dcterms:modified xsi:type="dcterms:W3CDTF">2022-01-15T01:42:11Z</dcterms:modified>
</cp:coreProperties>
</file>